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0" d="100"/>
          <a:sy n="110" d="100"/>
        </p:scale>
        <p:origin x="-2408" y="-6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45A17-C9CB-304D-8D90-082D458E5811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650DD-0EC9-F747-945D-41EDBF2F7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05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A55A0B-F47C-2F44-9FC1-68FC00122A86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36C4CB-B354-D14E-A583-45EC66DE2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69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A55A0B-F47C-2F44-9FC1-68FC00122A86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36C4CB-B354-D14E-A583-45EC66DE2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6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A55A0B-F47C-2F44-9FC1-68FC00122A86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36C4CB-B354-D14E-A583-45EC66DE2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15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A55A0B-F47C-2F44-9FC1-68FC00122A86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36C4CB-B354-D14E-A583-45EC66DE2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3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A55A0B-F47C-2F44-9FC1-68FC00122A86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36C4CB-B354-D14E-A583-45EC66DE2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9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A55A0B-F47C-2F44-9FC1-68FC00122A86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36C4CB-B354-D14E-A583-45EC66DE2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7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A55A0B-F47C-2F44-9FC1-68FC00122A86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36C4CB-B354-D14E-A583-45EC66DE2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644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A55A0B-F47C-2F44-9FC1-68FC00122A86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36C4CB-B354-D14E-A583-45EC66DE2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737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A55A0B-F47C-2F44-9FC1-68FC00122A86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36C4CB-B354-D14E-A583-45EC66DE2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76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A55A0B-F47C-2F44-9FC1-68FC00122A86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36C4CB-B354-D14E-A583-45EC66DE2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438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A55A0B-F47C-2F44-9FC1-68FC00122A86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36C4CB-B354-D14E-A583-45EC66DE2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1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687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24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54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Wayne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Crystal Mott</dc:creator>
  <cp:lastModifiedBy>Theresa Cordon</cp:lastModifiedBy>
  <cp:revision>2</cp:revision>
  <dcterms:created xsi:type="dcterms:W3CDTF">2015-09-23T15:06:39Z</dcterms:created>
  <dcterms:modified xsi:type="dcterms:W3CDTF">2015-11-25T18:11:56Z</dcterms:modified>
</cp:coreProperties>
</file>