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734"/>
    <p:restoredTop sz="94674"/>
  </p:normalViewPr>
  <p:slideViewPr>
    <p:cSldViewPr snapToGrid="0" snapToObjects="1">
      <p:cViewPr>
        <p:scale>
          <a:sx n="88" d="100"/>
          <a:sy n="88" d="100"/>
        </p:scale>
        <p:origin x="1496" y="1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9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2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73AF-25A5-7F4D-BE76-0D04B06EC3A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9C1F-DB74-1E4B-8839-30A60012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click</dc:creator>
  <cp:lastModifiedBy>jo click</cp:lastModifiedBy>
  <cp:revision>1</cp:revision>
  <dcterms:created xsi:type="dcterms:W3CDTF">2017-03-24T20:12:23Z</dcterms:created>
  <dcterms:modified xsi:type="dcterms:W3CDTF">2017-03-24T20:28:57Z</dcterms:modified>
</cp:coreProperties>
</file>