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45A17-C9CB-304D-8D90-082D458E581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650DD-0EC9-F747-945D-41EDBF2F7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0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6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1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3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7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4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3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7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3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1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2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 PPT Template 4.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5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74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Wayne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Mott</dc:creator>
  <cp:lastModifiedBy>Microsoft Office User</cp:lastModifiedBy>
  <cp:revision>8</cp:revision>
  <dcterms:created xsi:type="dcterms:W3CDTF">2015-09-23T15:06:39Z</dcterms:created>
  <dcterms:modified xsi:type="dcterms:W3CDTF">2020-10-07T14:17:00Z</dcterms:modified>
</cp:coreProperties>
</file>