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304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5A17-C9CB-304D-8D90-082D458E5811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50DD-0EC9-F747-945D-41EDBF2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4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7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Mott</dc:creator>
  <cp:lastModifiedBy>Joseph Bowles</cp:lastModifiedBy>
  <cp:revision>4</cp:revision>
  <dcterms:created xsi:type="dcterms:W3CDTF">2015-09-23T15:06:39Z</dcterms:created>
  <dcterms:modified xsi:type="dcterms:W3CDTF">2017-10-10T21:01:04Z</dcterms:modified>
</cp:coreProperties>
</file>